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1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22961FE-1B4D-4B8A-9305-C2E424651493}" type="datetimeFigureOut">
              <a:rPr lang="en-US" smtClean="0"/>
              <a:t>7/31/2013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1059A6C-792E-482B-A0CF-7A974F36B272}"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2961FE-1B4D-4B8A-9305-C2E42465149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59A6C-792E-482B-A0CF-7A974F36B2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2961FE-1B4D-4B8A-9305-C2E42465149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59A6C-792E-482B-A0CF-7A974F36B27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22961FE-1B4D-4B8A-9305-C2E424651493}"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59A6C-792E-482B-A0CF-7A974F36B272}"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22961FE-1B4D-4B8A-9305-C2E424651493}" type="datetimeFigureOut">
              <a:rPr lang="en-US" smtClean="0"/>
              <a:t>7/31/2013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1059A6C-792E-482B-A0CF-7A974F36B27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22961FE-1B4D-4B8A-9305-C2E424651493}"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059A6C-792E-482B-A0CF-7A974F36B272}"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22961FE-1B4D-4B8A-9305-C2E424651493}"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059A6C-792E-482B-A0CF-7A974F36B272}"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2961FE-1B4D-4B8A-9305-C2E424651493}"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059A6C-792E-482B-A0CF-7A974F36B2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961FE-1B4D-4B8A-9305-C2E424651493}"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059A6C-792E-482B-A0CF-7A974F36B2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22961FE-1B4D-4B8A-9305-C2E424651493}"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059A6C-792E-482B-A0CF-7A974F36B272}"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22961FE-1B4D-4B8A-9305-C2E424651493}" type="datetimeFigureOut">
              <a:rPr lang="en-US" smtClean="0"/>
              <a:t>7/31/2013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1059A6C-792E-482B-A0CF-7A974F36B272}"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22961FE-1B4D-4B8A-9305-C2E424651493}" type="datetimeFigureOut">
              <a:rPr lang="en-US" smtClean="0"/>
              <a:t>7/31/2013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1059A6C-792E-482B-A0CF-7A974F36B2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latin typeface="Bodoni MT Black" pitchFamily="18" charset="0"/>
              </a:rPr>
              <a:t>The Roles of the President, Part II</a:t>
            </a:r>
            <a:endParaRPr lang="en-US" dirty="0">
              <a:latin typeface="Bodoni MT Black" pitchFamily="18" charset="0"/>
            </a:endParaRPr>
          </a:p>
        </p:txBody>
      </p:sp>
    </p:spTree>
    <p:extLst>
      <p:ext uri="{BB962C8B-B14F-4D97-AF65-F5344CB8AC3E}">
        <p14:creationId xmlns:p14="http://schemas.microsoft.com/office/powerpoint/2010/main" val="266341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Bodoni MT Black" pitchFamily="18" charset="0"/>
              </a:rPr>
              <a:t>The Congress has not declared war since World War II – December 8, 1941!</a:t>
            </a:r>
            <a:endParaRPr lang="en-US" sz="2800" dirty="0">
              <a:latin typeface="Bodoni MT Black" pitchFamily="18" charset="0"/>
            </a:endParaRPr>
          </a:p>
        </p:txBody>
      </p:sp>
      <p:sp>
        <p:nvSpPr>
          <p:cNvPr id="3" name="Content Placeholder 2"/>
          <p:cNvSpPr>
            <a:spLocks noGrp="1"/>
          </p:cNvSpPr>
          <p:nvPr>
            <p:ph sz="quarter" idx="1"/>
          </p:nvPr>
        </p:nvSpPr>
        <p:spPr/>
        <p:txBody>
          <a:bodyPr>
            <a:normAutofit fontScale="92500" lnSpcReduction="10000"/>
          </a:bodyPr>
          <a:lstStyle/>
          <a:p>
            <a:endParaRPr lang="en-US" dirty="0" smtClean="0"/>
          </a:p>
          <a:p>
            <a:r>
              <a:rPr lang="en-US" dirty="0" smtClean="0"/>
              <a:t>And we have gone to war many, many times: </a:t>
            </a:r>
          </a:p>
          <a:p>
            <a:pPr lvl="1"/>
            <a:r>
              <a:rPr lang="en-US" dirty="0" smtClean="0"/>
              <a:t>The Korean War, 1950 – 1953</a:t>
            </a:r>
          </a:p>
          <a:p>
            <a:pPr lvl="1"/>
            <a:endParaRPr lang="en-US" dirty="0"/>
          </a:p>
          <a:p>
            <a:pPr lvl="1"/>
            <a:r>
              <a:rPr lang="en-US" dirty="0" smtClean="0"/>
              <a:t>The Vietnam War, 1964 -1975 </a:t>
            </a:r>
          </a:p>
          <a:p>
            <a:pPr lvl="1"/>
            <a:endParaRPr lang="en-US" dirty="0"/>
          </a:p>
          <a:p>
            <a:pPr lvl="1"/>
            <a:r>
              <a:rPr lang="en-US" dirty="0" smtClean="0"/>
              <a:t>The Invasion of Grenada, 1983 </a:t>
            </a:r>
          </a:p>
          <a:p>
            <a:pPr lvl="1"/>
            <a:endParaRPr lang="en-US" dirty="0"/>
          </a:p>
          <a:p>
            <a:pPr lvl="1"/>
            <a:r>
              <a:rPr lang="en-US" dirty="0" smtClean="0"/>
              <a:t>The Persian Gulf  War of 1991 </a:t>
            </a:r>
          </a:p>
          <a:p>
            <a:pPr lvl="1"/>
            <a:endParaRPr lang="en-US" dirty="0"/>
          </a:p>
          <a:p>
            <a:pPr lvl="1"/>
            <a:r>
              <a:rPr lang="en-US" dirty="0" smtClean="0"/>
              <a:t>Both Afghanistan and Iraq have been fought without a declaration of war from the United States Congress…</a:t>
            </a:r>
            <a:endParaRPr lang="en-US" dirty="0"/>
          </a:p>
        </p:txBody>
      </p:sp>
    </p:spTree>
    <p:extLst>
      <p:ext uri="{BB962C8B-B14F-4D97-AF65-F5344CB8AC3E}">
        <p14:creationId xmlns:p14="http://schemas.microsoft.com/office/powerpoint/2010/main" val="2780575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doni MT Black" pitchFamily="18" charset="0"/>
              </a:rPr>
              <a:t>Foreign Policy</a:t>
            </a:r>
            <a:endParaRPr lang="en-US" dirty="0">
              <a:latin typeface="Bodoni MT Black" pitchFamily="18" charset="0"/>
            </a:endParaRPr>
          </a:p>
        </p:txBody>
      </p:sp>
      <p:sp>
        <p:nvSpPr>
          <p:cNvPr id="3" name="Content Placeholder 2"/>
          <p:cNvSpPr>
            <a:spLocks noGrp="1"/>
          </p:cNvSpPr>
          <p:nvPr>
            <p:ph sz="quarter" idx="1"/>
          </p:nvPr>
        </p:nvSpPr>
        <p:spPr/>
        <p:txBody>
          <a:bodyPr>
            <a:normAutofit lnSpcReduction="10000"/>
          </a:bodyPr>
          <a:lstStyle/>
          <a:p>
            <a:r>
              <a:rPr lang="en-US" dirty="0" smtClean="0"/>
              <a:t>Foreign policy is the set of plans for guiding our nation’s relationships with other countries. </a:t>
            </a:r>
          </a:p>
          <a:p>
            <a:endParaRPr lang="en-US" dirty="0"/>
          </a:p>
          <a:p>
            <a:r>
              <a:rPr lang="en-US" dirty="0" smtClean="0"/>
              <a:t>The President of the  United States usually seeks input and advice on his foreign policy choices from national security advisors, ambassadors, and his Cabinet.  However, the final choices about US Foreign Policy are always determined by the President.</a:t>
            </a:r>
          </a:p>
          <a:p>
            <a:pPr marL="0" indent="0">
              <a:buNone/>
            </a:pPr>
            <a:endParaRPr lang="en-US" dirty="0" smtClean="0"/>
          </a:p>
          <a:p>
            <a:r>
              <a:rPr lang="en-US" dirty="0" smtClean="0"/>
              <a:t>Congress is able to set some limits on the President’s power by confirming or rejecting any treaties he negotiates. </a:t>
            </a:r>
            <a:endParaRPr lang="en-US" dirty="0"/>
          </a:p>
        </p:txBody>
      </p:sp>
    </p:spTree>
    <p:extLst>
      <p:ext uri="{BB962C8B-B14F-4D97-AF65-F5344CB8AC3E}">
        <p14:creationId xmlns:p14="http://schemas.microsoft.com/office/powerpoint/2010/main" val="199309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fontScale="90000"/>
          </a:bodyPr>
          <a:lstStyle/>
          <a:p>
            <a:r>
              <a:rPr lang="en-US" dirty="0" smtClean="0">
                <a:latin typeface="Bodoni MT Black" pitchFamily="18" charset="0"/>
              </a:rPr>
              <a:t>The President as a Legislative Leader</a:t>
            </a:r>
            <a:endParaRPr lang="en-US" dirty="0">
              <a:latin typeface="Bodoni MT Black" pitchFamily="18" charset="0"/>
            </a:endParaRPr>
          </a:p>
        </p:txBody>
      </p:sp>
      <p:sp>
        <p:nvSpPr>
          <p:cNvPr id="3" name="Content Placeholder 2"/>
          <p:cNvSpPr>
            <a:spLocks noGrp="1"/>
          </p:cNvSpPr>
          <p:nvPr>
            <p:ph sz="quarter" idx="1"/>
          </p:nvPr>
        </p:nvSpPr>
        <p:spPr/>
        <p:txBody>
          <a:bodyPr/>
          <a:lstStyle/>
          <a:p>
            <a:endParaRPr lang="en-US" dirty="0"/>
          </a:p>
          <a:p>
            <a:r>
              <a:rPr lang="en-US" dirty="0" smtClean="0"/>
              <a:t>The President can recommend to Congress “such </a:t>
            </a:r>
            <a:r>
              <a:rPr lang="en-US" dirty="0" err="1" smtClean="0"/>
              <a:t>meaures</a:t>
            </a:r>
            <a:r>
              <a:rPr lang="en-US" dirty="0" smtClean="0"/>
              <a:t> as he shall judge necessary and expedient.”  So Congress has an obligation to at least consider the President’s proposals. </a:t>
            </a:r>
          </a:p>
          <a:p>
            <a:endParaRPr lang="en-US" dirty="0"/>
          </a:p>
          <a:p>
            <a:r>
              <a:rPr lang="en-US" dirty="0" smtClean="0"/>
              <a:t>The President delivers the State of the Union Address each year to update Congress on his views. </a:t>
            </a:r>
          </a:p>
          <a:p>
            <a:endParaRPr lang="en-US" dirty="0"/>
          </a:p>
          <a:p>
            <a:r>
              <a:rPr lang="en-US" dirty="0" smtClean="0"/>
              <a:t>The President can threaten to – or actually – veto laws he or she does not agree with.</a:t>
            </a:r>
            <a:endParaRPr lang="en-US" dirty="0"/>
          </a:p>
        </p:txBody>
      </p:sp>
    </p:spTree>
    <p:extLst>
      <p:ext uri="{BB962C8B-B14F-4D97-AF65-F5344CB8AC3E}">
        <p14:creationId xmlns:p14="http://schemas.microsoft.com/office/powerpoint/2010/main" val="399140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305800" cy="1143000"/>
          </a:xfrm>
        </p:spPr>
        <p:txBody>
          <a:bodyPr>
            <a:normAutofit fontScale="90000"/>
          </a:bodyPr>
          <a:lstStyle/>
          <a:p>
            <a:r>
              <a:rPr lang="en-US" dirty="0" smtClean="0">
                <a:latin typeface="Bodoni MT Black" pitchFamily="18" charset="0"/>
              </a:rPr>
              <a:t>Traditional Roles of the President</a:t>
            </a:r>
            <a:endParaRPr lang="en-US" dirty="0">
              <a:latin typeface="Bodoni MT Black" pitchFamily="18" charset="0"/>
            </a:endParaRPr>
          </a:p>
        </p:txBody>
      </p:sp>
      <p:sp>
        <p:nvSpPr>
          <p:cNvPr id="3" name="Content Placeholder 2"/>
          <p:cNvSpPr>
            <a:spLocks noGrp="1"/>
          </p:cNvSpPr>
          <p:nvPr>
            <p:ph sz="quarter" idx="1"/>
          </p:nvPr>
        </p:nvSpPr>
        <p:spPr/>
        <p:txBody>
          <a:bodyPr>
            <a:normAutofit fontScale="92500" lnSpcReduction="10000"/>
          </a:bodyPr>
          <a:lstStyle/>
          <a:p>
            <a:endParaRPr lang="en-US" dirty="0" smtClean="0"/>
          </a:p>
          <a:p>
            <a:r>
              <a:rPr lang="en-US" dirty="0" smtClean="0"/>
              <a:t>The President has adopted two roles by tradition, rather than by the power vested in the office by the Constitution. </a:t>
            </a:r>
          </a:p>
          <a:p>
            <a:endParaRPr lang="en-US" dirty="0"/>
          </a:p>
          <a:p>
            <a:r>
              <a:rPr lang="en-US" dirty="0" smtClean="0"/>
              <a:t>First, the President is the leader of his political party.  Because he or she is the standard bearer for the Republican or Democratic Party (in today’s two-party system), they have the ability to influence the party platform more than anyone else</a:t>
            </a:r>
            <a:r>
              <a:rPr lang="en-US" smtClean="0"/>
              <a:t>. </a:t>
            </a:r>
          </a:p>
          <a:p>
            <a:pPr marL="0" indent="0">
              <a:buNone/>
            </a:pPr>
            <a:endParaRPr lang="en-US" dirty="0" smtClean="0"/>
          </a:p>
          <a:p>
            <a:r>
              <a:rPr lang="en-US" dirty="0" smtClean="0"/>
              <a:t>The President is also the Chief of State.  This means that the President’s words, actions, and public reactions to events should reflect the values and goals of the American people. </a:t>
            </a:r>
            <a:endParaRPr lang="en-US" dirty="0"/>
          </a:p>
        </p:txBody>
      </p:sp>
    </p:spTree>
    <p:extLst>
      <p:ext uri="{BB962C8B-B14F-4D97-AF65-F5344CB8AC3E}">
        <p14:creationId xmlns:p14="http://schemas.microsoft.com/office/powerpoint/2010/main" val="28462123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73</TotalTime>
  <Words>340</Words>
  <Application>Microsoft Office PowerPoint</Application>
  <PresentationFormat>On-screen Show (4:3)</PresentationFormat>
  <Paragraphs>33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Equity</vt:lpstr>
      <vt:lpstr>The Roles of the President, Part II</vt:lpstr>
      <vt:lpstr>The Congress has not declared war since World War II – December 8, 1941!</vt:lpstr>
      <vt:lpstr>Foreign Policy</vt:lpstr>
      <vt:lpstr>The President as a Legislative Leader</vt:lpstr>
      <vt:lpstr>Traditional Roles of the President</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Roles of the President, Part II</dc:title>
  <dc:creator>Adam Henry</dc:creator>
  <cp:lastModifiedBy>Adam Henry</cp:lastModifiedBy>
  <cp:revision>3</cp:revision>
  <dcterms:created xsi:type="dcterms:W3CDTF">2013-07-31T12:58:43Z</dcterms:created>
  <dcterms:modified xsi:type="dcterms:W3CDTF">2013-07-31T14:12:34Z</dcterms:modified>
</cp:coreProperties>
</file>